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Montserrat"/>
      <p:regular r:id="rId9"/>
      <p:bold r:id="rId10"/>
      <p:italic r:id="rId11"/>
      <p:boldItalic r:id="rId12"/>
    </p:embeddedFont>
    <p:embeddedFont>
      <p:font typeface="La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italic.fntdata"/><Relationship Id="rId10" Type="http://schemas.openxmlformats.org/officeDocument/2006/relationships/font" Target="fonts/Montserrat-bold.fntdata"/><Relationship Id="rId13" Type="http://schemas.openxmlformats.org/officeDocument/2006/relationships/font" Target="fonts/Lato-regular.fntdata"/><Relationship Id="rId12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Montserrat-regular.fntdata"/><Relationship Id="rId15" Type="http://schemas.openxmlformats.org/officeDocument/2006/relationships/font" Target="fonts/Lato-italic.fntdata"/><Relationship Id="rId14" Type="http://schemas.openxmlformats.org/officeDocument/2006/relationships/font" Target="fonts/Lato-bold.fntdata"/><Relationship Id="rId16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7eb3cdc8f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a7eb3cdc8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a7eb3cdc8f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a7eb3cdc8f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en.wikipedia.org/wiki/Controlled-environment_agriculture" TargetMode="External"/><Relationship Id="rId4" Type="http://schemas.openxmlformats.org/officeDocument/2006/relationships/hyperlink" Target="https://en.wikipedia.org/wiki/Hydroponics" TargetMode="External"/><Relationship Id="rId5" Type="http://schemas.openxmlformats.org/officeDocument/2006/relationships/hyperlink" Target="https://en.wikipedia.org/wiki/Aquaponics" TargetMode="External"/><Relationship Id="rId6" Type="http://schemas.openxmlformats.org/officeDocument/2006/relationships/hyperlink" Target="https://en.wikipedia.org/wiki/Aeroponics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4053325" y="803775"/>
            <a:ext cx="85206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Vertical Farming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33"/>
              <a:t>Ambient Intelligence</a:t>
            </a:r>
            <a:endParaRPr sz="2533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6448625" y="4245875"/>
            <a:ext cx="3420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Bauyrzhan Zhakanov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Introduction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189400"/>
            <a:ext cx="7038900" cy="13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Montserrat"/>
                <a:ea typeface="Montserrat"/>
                <a:cs typeface="Montserrat"/>
                <a:sym typeface="Montserrat"/>
              </a:rPr>
              <a:t>Vertical farming is the practice of growing crops in vertically stacked layers.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400">
                <a:latin typeface="Montserrat"/>
                <a:ea typeface="Montserrat"/>
                <a:cs typeface="Montserrat"/>
                <a:sym typeface="Montserrat"/>
              </a:rPr>
              <a:t>This is often incorporated by the </a:t>
            </a:r>
            <a:r>
              <a:rPr lang="ru" sz="1400"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controlled-environment agriculture</a:t>
            </a:r>
            <a:r>
              <a:rPr lang="ru" sz="1400">
                <a:latin typeface="Montserrat"/>
                <a:ea typeface="Montserrat"/>
                <a:cs typeface="Montserrat"/>
                <a:sym typeface="Montserrat"/>
              </a:rPr>
              <a:t>, which aims to optimize plant growth, and soilless farming techniques such as</a:t>
            </a:r>
            <a:r>
              <a:rPr lang="ru" sz="1400"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 hydroponics</a:t>
            </a:r>
            <a:r>
              <a:rPr lang="ru" sz="1400">
                <a:latin typeface="Montserrat"/>
                <a:ea typeface="Montserrat"/>
                <a:cs typeface="Montserrat"/>
                <a:sym typeface="Montserrat"/>
              </a:rPr>
              <a:t>,</a:t>
            </a:r>
            <a:r>
              <a:rPr lang="ru" sz="1400"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 aquaponics</a:t>
            </a:r>
            <a:r>
              <a:rPr lang="ru" sz="1400">
                <a:latin typeface="Montserrat"/>
                <a:ea typeface="Montserrat"/>
                <a:cs typeface="Montserrat"/>
                <a:sym typeface="Montserrat"/>
              </a:rPr>
              <a:t>, and</a:t>
            </a:r>
            <a:r>
              <a:rPr lang="ru" sz="1400"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 aeroponics</a:t>
            </a:r>
            <a:r>
              <a:rPr lang="ru" sz="14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97499" y="2662776"/>
            <a:ext cx="3211101" cy="215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20975" y="2662775"/>
            <a:ext cx="3831038" cy="215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Human Interaction to the Vertical Farming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75000"/>
              <a:buChar char="-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If a plant is ready for yield, then human will take the plant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75000"/>
              <a:buChar char="-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If a sensor of the system is damaged, then an engineer will fix the issue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75000"/>
              <a:buChar char="-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If a water tank for Vertical Farming is empty, then a human will be involved to fill the water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75000"/>
              <a:buChar char="-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If a plant has a disease, then a human will be involved to remove this plant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